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7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572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8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78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14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53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72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86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0DB5F-BD1C-4809-A01C-09542478FEC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DA465-B3DA-4AEA-8F92-3F8E0571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652046"/>
            <a:ext cx="6277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เกณฑ์การประเมินโอกาสเกิด (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likelihood) </a:t>
            </a:r>
            <a:r>
              <a:rPr lang="th-TH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และผลกระทบ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(Impact)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150125"/>
              </p:ext>
            </p:extLst>
          </p:nvPr>
        </p:nvGraphicFramePr>
        <p:xfrm>
          <a:off x="1619669" y="1628800"/>
          <a:ext cx="4248475" cy="3600400"/>
        </p:xfrm>
        <a:graphic>
          <a:graphicData uri="http://schemas.openxmlformats.org/drawingml/2006/table">
            <a:tbl>
              <a:tblPr/>
              <a:tblGrid>
                <a:gridCol w="849695"/>
                <a:gridCol w="849695"/>
                <a:gridCol w="849695"/>
                <a:gridCol w="849695"/>
                <a:gridCol w="849695"/>
              </a:tblGrid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9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h-TH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193522"/>
              </p:ext>
            </p:extLst>
          </p:nvPr>
        </p:nvGraphicFramePr>
        <p:xfrm>
          <a:off x="6588224" y="1988840"/>
          <a:ext cx="849695" cy="2880320"/>
        </p:xfrm>
        <a:graphic>
          <a:graphicData uri="http://schemas.openxmlformats.org/drawingml/2006/table">
            <a:tbl>
              <a:tblPr/>
              <a:tblGrid>
                <a:gridCol w="849695"/>
              </a:tblGrid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03551" y="2222520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ความเสี่ยงสูงมาก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596336" y="2852936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ความเสี่ยงสูง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569428" y="3573016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ความเสี่ยงปานกลาง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96336" y="4293096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ความเสี่ยงต่ำ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71800" y="5445224"/>
            <a:ext cx="176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โอกาสที่จะเกิดความเสี่ยง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291729" y="3284541"/>
            <a:ext cx="201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ผลกระทบของความเสี่ยง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8513" y="6412686"/>
            <a:ext cx="52677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i="1" dirty="0" smtClean="0"/>
              <a:t>กำหนดโดย  คณะกรรมการบริหารจัดการความเสี่ยง  มหาวิทยาลัยมหิดล  26 สิงหาคม 2556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522387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48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MUPA</dc:creator>
  <cp:lastModifiedBy>MUPA</cp:lastModifiedBy>
  <cp:revision>10</cp:revision>
  <dcterms:created xsi:type="dcterms:W3CDTF">2013-09-17T03:58:02Z</dcterms:created>
  <dcterms:modified xsi:type="dcterms:W3CDTF">2013-10-25T08:08:49Z</dcterms:modified>
</cp:coreProperties>
</file>